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57DC-9F98-465B-8225-EBBA81FE3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89E34-9335-4793-9A5F-140D67A3C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31E3C-4AAE-4AA6-BDB1-5348DDB37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8920-E210-4FCD-AB2F-1716E9970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A1B16-2B55-4AB2-A528-A1A6ED4B9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2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AE4D-5223-4435-B920-9C25107F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F12C1-387F-4266-A88E-0F117E26B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3ADD5-3D5F-4E3D-8C02-76CF7C633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3B76-ABA9-4D9D-9BA7-0060760C0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8AC74-4338-4E83-BDB2-94B1A8DD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3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F0841C-DD44-4299-9640-081B3209A0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FEEE4-3A7A-4B62-BB35-C591C97D2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8C401-81D7-48B3-BC93-2B3ED7D0B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E1B66-9140-48D0-8536-35A4531D6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4B896-6BC4-45CD-973D-554C4E79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2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3A36-4812-4F62-A0F1-EDCF2097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580B2-266F-4F2E-9E38-6314CA426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16FE2-1900-4AA8-9368-CEA40A7A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5222B-E375-4A23-8D0B-7CCC3B1A9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ABC5C-60FD-4902-8A65-4B628E11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1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40579-C1F9-4A8A-B88A-C661B3CFF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738BF-7A7F-406A-A037-8C0E09EBF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B6714-77BC-4053-8351-FF1CC608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57BD8-AA3E-453B-A2CC-7B7052A2B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7E85C-3C20-4C0A-988A-DE9011D02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105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98F3-F4F5-4697-88CB-FB6152B3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290ED-A958-4BA7-9886-4037FCC5C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9DCBE-8532-41C6-896F-93E372672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9D5F0-2588-4B9C-A06C-F92B7C13E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F5508-A995-40D7-AA17-94F7D3537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C127D-B453-40EA-984B-9C2101F2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6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A440B-0DCF-4EEA-8337-466BE01A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6578E-9AB4-495A-A46B-0E3087D60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1ACA3-5B90-4541-B5FE-B258F71C9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6E02C6-C1DE-4367-B538-2897EBFE5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F7369-5C6D-4D58-BEA7-BBA6D00574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5549C-FCB8-4CD9-AD64-7B728A35B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86B82C-B0C7-410B-9B51-8B2D2F0E6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5F11F1-5BC1-4F22-8E0A-1D82B29E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14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C3B81-6A9F-4612-BE2D-6B96A12E6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6C1023-26D5-4A0A-AC26-7DF8AF45E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F4E52-1270-4226-8D70-2A4CB230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AA0C4-3850-4B08-B438-30F7689C4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1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9F63C-7C41-4CDC-9C84-D1F7D3FD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5C826-4CAD-4798-AA04-95FF9106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86E68-EFA3-4490-AF0B-366B1CD3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325E-C650-4E9C-BEAB-983D3470B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EF969-E897-4493-8B5F-07FEF6AD3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980AF-772E-43E4-96DA-E694E9314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C5B53-50F9-4929-8AE8-BDD8413DB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2A906-5AFB-4B5F-9EBA-ACD817B9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A002E-2B67-44D8-B435-F66B246F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59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E3338-A1B6-438E-8AA8-5696418B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D9B7B9-F371-465B-BA50-8B0D7FDE3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47B66-40A6-4A14-81B3-1658DB467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E7FF6-9BA5-4CF6-B4F1-B39CA9CF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A3EEF-D0AA-449D-B654-2CEB8E39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B77A7-C756-4BBC-999C-5F6009EB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10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77D164-79F5-4FB3-A026-EFDD9A721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12206-485A-44B8-AE0F-6E3606484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30E6D-BA60-418E-B23F-7B21E9D23C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27D2C-42C6-4414-AA6E-7E6DF57950C3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34780-F8B1-4E23-918E-905C44890B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ECD8A-1D5F-4A85-AA4E-CFCAF0ECB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0AA27-D6E0-4B00-8B57-E80D45EB7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44EE6-EF23-4596-9E2A-5DE122AA1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5796" y="1203648"/>
            <a:ext cx="6344816" cy="1101013"/>
          </a:xfrm>
          <a:solidFill>
            <a:schemeClr val="bg1">
              <a:alpha val="36000"/>
            </a:schemeClr>
          </a:solidFill>
          <a:effectLst>
            <a:outerShdw blurRad="76200" dist="457200" dir="2160000" algn="tl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>
                <a:latin typeface="Britannic Bold" panose="020B0903060703020204" pitchFamily="34" charset="0"/>
              </a:rPr>
              <a:t>Linda Johnson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FEDEF5-BEA9-4248-90FD-FE8498F44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1367" y="2491694"/>
            <a:ext cx="6453673" cy="550085"/>
          </a:xfrm>
          <a:solidFill>
            <a:schemeClr val="bg1">
              <a:alpha val="48000"/>
            </a:schemeClr>
          </a:solidFill>
        </p:spPr>
        <p:txBody>
          <a:bodyPr/>
          <a:lstStyle/>
          <a:p>
            <a:r>
              <a:rPr lang="en-US" u="sng" dirty="0"/>
              <a:t> </a:t>
            </a:r>
            <a:r>
              <a:rPr lang="en-US" sz="3200" u="sng" dirty="0">
                <a:latin typeface="Britannic Bold" panose="020B0903060703020204" pitchFamily="34" charset="0"/>
              </a:rPr>
              <a:t>Fall 2021 Tech-Moms Experience</a:t>
            </a:r>
            <a:endParaRPr lang="en-US" u="sng" dirty="0">
              <a:latin typeface="Britannic Bold" panose="020B0903060703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55EEC0-7426-4F82-9DD0-266687C46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062" y="3332001"/>
            <a:ext cx="2047875" cy="310515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70311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19385-B2A5-41B5-A51A-4568E44F7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3911082" cy="802530"/>
          </a:xfrm>
          <a:solidFill>
            <a:schemeClr val="bg1">
              <a:alpha val="52000"/>
            </a:schemeClr>
          </a:solidFill>
        </p:spPr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Back to School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3F7F95B-E3AB-4A9E-A4C2-7673ECF842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22" y="681037"/>
            <a:ext cx="6500356" cy="2334947"/>
          </a:xfrm>
          <a:effectLst>
            <a:softEdge rad="63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D0BB15-F70D-4671-AC76-C262CAAD57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311" y="1642242"/>
            <a:ext cx="1575347" cy="1304219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BE32F5-0FBD-47FF-B25D-AB122A67DB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357" y="3429000"/>
            <a:ext cx="3668708" cy="780884"/>
          </a:xfrm>
          <a:prstGeom prst="rect">
            <a:avLst/>
          </a:prstGeom>
          <a:solidFill>
            <a:schemeClr val="bg1">
              <a:alpha val="56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  <a:softEdge rad="127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2C594C-D21D-4349-BAB5-24B85F7296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4651191"/>
            <a:ext cx="2803878" cy="1577181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2B855AA-A576-4EE7-8458-7BB048B44E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002" y="4551539"/>
            <a:ext cx="2606618" cy="165746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254699F-2286-4D7C-A297-4F1699BF7E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71" y="4588085"/>
            <a:ext cx="2606618" cy="1618542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4FEE9C8-5C03-4D92-B44D-C015FF393692}"/>
              </a:ext>
            </a:extLst>
          </p:cNvPr>
          <p:cNvSpPr txBox="1"/>
          <p:nvPr/>
        </p:nvSpPr>
        <p:spPr>
          <a:xfrm>
            <a:off x="5487969" y="2946306"/>
            <a:ext cx="5505062" cy="523220"/>
          </a:xfrm>
          <a:prstGeom prst="rect">
            <a:avLst/>
          </a:prstGeom>
          <a:solidFill>
            <a:schemeClr val="bg1">
              <a:alpha val="66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ritannic Bold" panose="020B0903060703020204" pitchFamily="34" charset="0"/>
              </a:rPr>
              <a:t>Empowering Life Long Learning</a:t>
            </a:r>
          </a:p>
        </p:txBody>
      </p:sp>
    </p:spTree>
    <p:extLst>
      <p:ext uri="{BB962C8B-B14F-4D97-AF65-F5344CB8AC3E}">
        <p14:creationId xmlns:p14="http://schemas.microsoft.com/office/powerpoint/2010/main" val="147009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2E505-0286-42B4-83E3-FFC3055D2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AD0FB-1327-420C-BC1D-71FD905B9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&lt;script </a:t>
            </a:r>
            <a:r>
              <a:rPr lang="en-US" dirty="0" err="1"/>
              <a:t>src</a:t>
            </a:r>
            <a:r>
              <a:rPr lang="en-US" dirty="0"/>
              <a:t>="https://platform.linkedin.com/badges/</a:t>
            </a:r>
            <a:r>
              <a:rPr lang="en-US" dirty="0" err="1"/>
              <a:t>js</a:t>
            </a:r>
            <a:r>
              <a:rPr lang="en-US" dirty="0"/>
              <a:t>/profile.js" async defer type="text/</a:t>
            </a:r>
            <a:r>
              <a:rPr lang="en-US" dirty="0" err="1"/>
              <a:t>javascript</a:t>
            </a:r>
            <a:r>
              <a:rPr lang="en-US" dirty="0"/>
              <a:t>"&gt;&lt;/script&gt;&lt;div class="badge-base LI-profile-badge" data-locale="</a:t>
            </a:r>
            <a:r>
              <a:rPr lang="en-US" dirty="0" err="1"/>
              <a:t>en_US</a:t>
            </a:r>
            <a:r>
              <a:rPr lang="en-US" dirty="0"/>
              <a:t>" data-size="medium" data-theme="light" data-type="VERTICAL" data-vanity="linda-johnson-422b54103" data-version="v1"&gt;&lt;a class="badge-</a:t>
            </a:r>
            <a:r>
              <a:rPr lang="en-US" dirty="0" err="1"/>
              <a:t>base__link</a:t>
            </a:r>
            <a:r>
              <a:rPr lang="en-US" dirty="0"/>
              <a:t> LI-simple-link" </a:t>
            </a:r>
            <a:r>
              <a:rPr lang="en-US" dirty="0" err="1"/>
              <a:t>href</a:t>
            </a:r>
            <a:r>
              <a:rPr lang="en-US" dirty="0"/>
              <a:t>="https://www.linkedin.com/in/linda-johnson-422b54103?trk=profile-badge"&gt;Linda Johnson&lt;/a&gt;&lt;/div&gt;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0621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C9DF2-4A2D-4B75-9581-43AE04FDF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93" y="357643"/>
            <a:ext cx="4062124" cy="726557"/>
          </a:xfrm>
          <a:solidFill>
            <a:schemeClr val="bg1">
              <a:alpha val="52000"/>
            </a:schemeClr>
          </a:solidFill>
        </p:spPr>
        <p:txBody>
          <a:bodyPr>
            <a:noAutofit/>
          </a:bodyPr>
          <a:lstStyle/>
          <a:p>
            <a:r>
              <a:rPr lang="en-US" sz="3600" dirty="0"/>
              <a:t>FreeCodeCamp.org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FEE91E-1977-4A8A-BF25-C3F524D99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495" y="4317206"/>
            <a:ext cx="3534604" cy="217566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78ADD6-6C6D-47F7-983F-BCE8C95D6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837" y="369662"/>
            <a:ext cx="2364002" cy="21775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6D0BFD-0983-4722-B3D9-99951898C3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503" y="282898"/>
            <a:ext cx="3309212" cy="23510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9315B2-6293-432B-80D4-A3B490A1B9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71" y="1190298"/>
            <a:ext cx="3657838" cy="11531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4E184F-5218-4B50-AE5A-BC1EEAEF7A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999" y="2768183"/>
            <a:ext cx="2364002" cy="19425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0BE3E6-DAB5-4F54-B83F-B67E0C6169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317" y="4407028"/>
            <a:ext cx="2945230" cy="23561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B4D080-98A7-430F-A57B-B386F9903D2F}"/>
              </a:ext>
            </a:extLst>
          </p:cNvPr>
          <p:cNvSpPr txBox="1"/>
          <p:nvPr/>
        </p:nvSpPr>
        <p:spPr>
          <a:xfrm>
            <a:off x="584686" y="2609810"/>
            <a:ext cx="3538361" cy="2585323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r>
              <a:rPr lang="en-US" dirty="0"/>
              <a:t>List of awesome stuff learned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59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99B91-D0CA-4066-8DC2-C20968820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58747" cy="819862"/>
          </a:xfrm>
          <a:solidFill>
            <a:schemeClr val="bg1">
              <a:alpha val="52000"/>
            </a:schemeClr>
          </a:solidFill>
        </p:spPr>
        <p:txBody>
          <a:bodyPr/>
          <a:lstStyle/>
          <a:p>
            <a:r>
              <a:rPr lang="en-US" dirty="0"/>
              <a:t>Family Travels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F7582-AECC-443F-8CE5-E32D47E1F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926" y="1304695"/>
            <a:ext cx="2893222" cy="301177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519025-AF71-4985-B8FC-AEAAAB1477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04107"/>
            <a:ext cx="3355795" cy="21926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B912CD-99CE-43B5-BA4F-CAF9F40F0F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570" y="365126"/>
            <a:ext cx="1708153" cy="39655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25E758-8A7E-4B3C-B340-5BFCCE992C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787" y="305534"/>
            <a:ext cx="2823849" cy="17589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16F4D3-47ED-4666-91BE-F39651ABA9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560" y="4611409"/>
            <a:ext cx="3150050" cy="20688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50A9B1-F853-483F-8DF7-BED31F2C33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786" y="4749283"/>
            <a:ext cx="2823850" cy="18565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0814A24-9E7D-4E03-8D86-29949FBA332F}"/>
              </a:ext>
            </a:extLst>
          </p:cNvPr>
          <p:cNvSpPr txBox="1"/>
          <p:nvPr/>
        </p:nvSpPr>
        <p:spPr>
          <a:xfrm>
            <a:off x="8845420" y="2603241"/>
            <a:ext cx="2815130" cy="1754326"/>
          </a:xfrm>
          <a:prstGeom prst="rect">
            <a:avLst/>
          </a:prstGeom>
          <a:solidFill>
            <a:schemeClr val="bg1">
              <a:alpha val="58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Cool stuff to talk about here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215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D5651-81BF-4642-BCB4-E43632C8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077" y="458432"/>
            <a:ext cx="9929327" cy="819863"/>
          </a:xfrm>
          <a:solidFill>
            <a:schemeClr val="bg1">
              <a:alpha val="66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2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What did you learn that will have the biggest impact on you?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99A9C-7326-4304-A5F9-E4DAFD4BE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02151" cy="1346783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Tech Moms helped take some of the mystery out of tech. </a:t>
            </a:r>
          </a:p>
          <a:p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It is an attainable field</a:t>
            </a:r>
          </a:p>
          <a:p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I am capable of doing any job I set my mind to.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92149-5621-4564-8C87-E56479BF6108}"/>
              </a:ext>
            </a:extLst>
          </p:cNvPr>
          <p:cNvSpPr txBox="1"/>
          <p:nvPr/>
        </p:nvSpPr>
        <p:spPr>
          <a:xfrm>
            <a:off x="3256385" y="3760237"/>
            <a:ext cx="5822302" cy="1754326"/>
          </a:xfrm>
          <a:prstGeom prst="rect">
            <a:avLst/>
          </a:prstGeom>
          <a:solidFill>
            <a:schemeClr val="bg1">
              <a:alpha val="5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So much variety in the phrase “working in tech.” There are so many possibilities and the course does an amazing job providing an understanding of tech jargon, company structure &amp; flow, and broadening my understanding of tech from the 1940’s on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600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581AA-A18F-48A2-9933-BB171BD28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49416" cy="838524"/>
          </a:xfr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Plans for the future</a:t>
            </a:r>
            <a:endParaRPr lang="en-US" sz="8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86269-21BC-41E4-9C54-17C1276D9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2845" cy="2251853"/>
          </a:xfrm>
          <a:solidFill>
            <a:schemeClr val="bg1">
              <a:alpha val="68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I would love to get a paid internship in a large company or an entry level position in a smaller startup/mid-size.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BB73B-BA99-45D9-A4C4-5B70CAA10902}"/>
              </a:ext>
            </a:extLst>
          </p:cNvPr>
          <p:cNvSpPr txBox="1"/>
          <p:nvPr/>
        </p:nvSpPr>
        <p:spPr>
          <a:xfrm>
            <a:off x="6923314" y="742420"/>
            <a:ext cx="3788217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Enrolled in </a:t>
            </a:r>
            <a:r>
              <a:rPr lang="en-US" sz="1800" b="0" i="0" u="none" strike="noStrike" dirty="0" err="1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US" sz="18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 course at </a:t>
            </a:r>
            <a:r>
              <a:rPr lang="en-US" sz="1800" b="0" i="0" u="none" strike="noStrike" dirty="0" err="1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slcc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2599BF-3FAA-4690-865A-2BAEF47B1C3A}"/>
              </a:ext>
            </a:extLst>
          </p:cNvPr>
          <p:cNvSpPr txBox="1"/>
          <p:nvPr/>
        </p:nvSpPr>
        <p:spPr>
          <a:xfrm>
            <a:off x="7389846" y="2096213"/>
            <a:ext cx="3952098" cy="1631216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0" i="0" u="none" strike="noStrike" dirty="0">
                <a:solidFill>
                  <a:srgbClr val="222529"/>
                </a:solidFill>
                <a:effectLst/>
                <a:latin typeface="Arial" panose="020B0604020202020204" pitchFamily="34" charset="0"/>
              </a:rPr>
              <a:t>with each presenter who has shared her field of expertise I’ve thought “That’s pretty neat. I could do that.”</a:t>
            </a:r>
          </a:p>
          <a:p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C5FE1F-0D09-4D30-A5CB-6E73F3D309E3}"/>
              </a:ext>
            </a:extLst>
          </p:cNvPr>
          <p:cNvSpPr txBox="1"/>
          <p:nvPr/>
        </p:nvSpPr>
        <p:spPr>
          <a:xfrm>
            <a:off x="6923315" y="1123627"/>
            <a:ext cx="3788217" cy="646331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Continuing to get as many free certifications online as I can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13E805-7439-4AB4-9DBD-676B38521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845" y="3738881"/>
            <a:ext cx="4479862" cy="29159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4CC566-D376-4C99-A8E3-E1E7E9FD0C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887" y="4403010"/>
            <a:ext cx="2803483" cy="225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3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4493</TotalTime>
  <Words>318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Britannic Bold</vt:lpstr>
      <vt:lpstr>Calibri</vt:lpstr>
      <vt:lpstr>Calibri Light</vt:lpstr>
      <vt:lpstr>Office Theme</vt:lpstr>
      <vt:lpstr>Linda Johnson</vt:lpstr>
      <vt:lpstr>Back to School</vt:lpstr>
      <vt:lpstr>PowerPoint Presentation</vt:lpstr>
      <vt:lpstr>FreeCodeCamp.org</vt:lpstr>
      <vt:lpstr>Family Travels Project</vt:lpstr>
      <vt:lpstr>What did you learn that will have the biggest impact on you?</vt:lpstr>
      <vt:lpstr>Plans for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Linda Johnson</dc:title>
  <dc:creator>Linda Johnson</dc:creator>
  <cp:lastModifiedBy>Linda Johnson</cp:lastModifiedBy>
  <cp:revision>3</cp:revision>
  <dcterms:created xsi:type="dcterms:W3CDTF">2021-11-06T07:17:48Z</dcterms:created>
  <dcterms:modified xsi:type="dcterms:W3CDTF">2021-11-13T08:19:48Z</dcterms:modified>
</cp:coreProperties>
</file>

<file path=docProps/thumbnail.jpeg>
</file>